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B7E2-F3AB-45C9-B66B-9F25C7357695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E38DB-F1E7-44B2-BC2E-38BCABA633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1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E38DB-F1E7-44B2-BC2E-38BCABA633B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42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E38DB-F1E7-44B2-BC2E-38BCABA633B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394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67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7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9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9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9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06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8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8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9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2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54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F72B-5336-4F19-967E-70A70FF6AC6E}" type="datetimeFigureOut">
              <a:rPr lang="en-IN" smtClean="0"/>
              <a:t>31-05-2025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8340-4349-45A9-A7F0-1FA3C9FE00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24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and </a:t>
            </a:r>
            <a:r>
              <a:rPr lang="en-IN" dirty="0" err="1" smtClean="0"/>
              <a:t>Aa</a:t>
            </a:r>
            <a:r>
              <a:rPr lang="en-IN" dirty="0" smtClean="0"/>
              <a:t> </a:t>
            </a:r>
            <a:r>
              <a:rPr lang="en-IN" dirty="0" err="1" smtClean="0"/>
              <a:t>Matra</a:t>
            </a:r>
            <a:r>
              <a:rPr lang="en-IN" dirty="0" smtClean="0"/>
              <a:t> </a:t>
            </a:r>
            <a:r>
              <a:rPr lang="en-IN" dirty="0" smtClean="0"/>
              <a:t>Words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अ </a:t>
            </a:r>
            <a:r>
              <a:rPr lang="en-IN" dirty="0" err="1" smtClean="0"/>
              <a:t>और</a:t>
            </a:r>
            <a:r>
              <a:rPr lang="en-IN" dirty="0" smtClean="0"/>
              <a:t> आ </a:t>
            </a:r>
            <a:r>
              <a:rPr lang="en-IN" dirty="0" err="1" smtClean="0"/>
              <a:t>मात्रा</a:t>
            </a:r>
            <a:r>
              <a:rPr lang="en-IN" dirty="0" smtClean="0"/>
              <a:t> </a:t>
            </a:r>
            <a:r>
              <a:rPr lang="en-IN" dirty="0" err="1" smtClean="0"/>
              <a:t>शब्द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Matra</a:t>
            </a:r>
            <a:r>
              <a:rPr lang="en-IN" dirty="0" smtClean="0"/>
              <a:t> </a:t>
            </a:r>
            <a:r>
              <a:rPr lang="en-IN" dirty="0" smtClean="0"/>
              <a:t>Words</a:t>
            </a:r>
            <a:endParaRPr lang="en-IN" dirty="0"/>
          </a:p>
          <a:p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pic>
        <p:nvPicPr>
          <p:cNvPr id="4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0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  Cup </a:t>
            </a:r>
            <a:r>
              <a:rPr lang="en-IN" dirty="0" smtClean="0"/>
              <a:t>– </a:t>
            </a:r>
            <a:r>
              <a:rPr lang="en-IN" dirty="0" err="1" smtClean="0"/>
              <a:t>कप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  </a:t>
            </a:r>
            <a:r>
              <a:rPr lang="en-IN" dirty="0" smtClean="0"/>
              <a:t>Fruits – </a:t>
            </a:r>
            <a:r>
              <a:rPr lang="en-IN" dirty="0" err="1" smtClean="0"/>
              <a:t>फल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6065"/>
            <a:ext cx="4040188" cy="34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ruit Images – Browse 28,520,026 Stock Photos, Vectors, an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15" y="2133600"/>
            <a:ext cx="41261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6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</a:t>
            </a:r>
            <a:r>
              <a:rPr lang="en-IN" dirty="0" smtClean="0"/>
              <a:t>Water – </a:t>
            </a:r>
            <a:r>
              <a:rPr lang="en-IN" dirty="0" err="1" smtClean="0"/>
              <a:t>जल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</a:t>
            </a:r>
            <a:r>
              <a:rPr lang="en-IN" dirty="0" smtClean="0"/>
              <a:t>BUS – </a:t>
            </a:r>
            <a:r>
              <a:rPr lang="en-IN" dirty="0" err="1" smtClean="0"/>
              <a:t>बस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501,400+ Pure Water Stock Photos, Pictures &amp;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85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hok Leyland Oyster Tourist Bus Price - Oyster Tourist Bu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8861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7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</a:t>
            </a:r>
            <a:r>
              <a:rPr lang="en-IN" dirty="0" smtClean="0"/>
              <a:t>Waves – </a:t>
            </a:r>
            <a:r>
              <a:rPr lang="en-IN" dirty="0" err="1" smtClean="0"/>
              <a:t>लहर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</a:t>
            </a:r>
            <a:r>
              <a:rPr lang="en-IN" dirty="0" smtClean="0"/>
              <a:t>Duck – </a:t>
            </a:r>
            <a:r>
              <a:rPr lang="en-IN" dirty="0" err="1" smtClean="0"/>
              <a:t>बतख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" name="Picture 16" descr="C:\Users\SNS\Desktop\photo-1544460848-32344b7004e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89348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4,576,500+ Wave Stock Photos, Pictures &amp; Royalty-Free Im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14800" cy="38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7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      </a:t>
            </a:r>
            <a:r>
              <a:rPr lang="en-IN" dirty="0" smtClean="0"/>
              <a:t>One - </a:t>
            </a:r>
            <a:r>
              <a:rPr lang="en-IN" dirty="0" err="1" smtClean="0"/>
              <a:t>एक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        </a:t>
            </a:r>
            <a:r>
              <a:rPr lang="en-IN" dirty="0" smtClean="0"/>
              <a:t>Letter - </a:t>
            </a:r>
            <a:r>
              <a:rPr lang="en-IN" dirty="0" err="1" smtClean="0"/>
              <a:t>खत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90" name="Picture 18" descr="172,900+ Number 1 Pic Stock Photos, Pictures &amp;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6136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ingle Letter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924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7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 - </a:t>
            </a:r>
            <a:r>
              <a:rPr lang="en-US" dirty="0" err="1" smtClean="0"/>
              <a:t>कार</a:t>
            </a:r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Ear -</a:t>
            </a:r>
            <a:r>
              <a:rPr lang="en-US" dirty="0"/>
              <a:t> </a:t>
            </a:r>
            <a:r>
              <a:rPr lang="en-US" dirty="0" err="1" smtClean="0"/>
              <a:t>कान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28+ Thousand Car Side View Royalty-Free Images, Stock Photos &amp; Pictures |  Shutte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8" y="2113757"/>
            <a:ext cx="4060659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man ear close up stock image. Image of detection, body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00" y="2174875"/>
            <a:ext cx="42886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4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King -  </a:t>
            </a:r>
            <a:r>
              <a:rPr lang="en-US" dirty="0" err="1" smtClean="0"/>
              <a:t>राजा</a:t>
            </a:r>
            <a:r>
              <a:rPr lang="en-US" dirty="0" smtClean="0"/>
              <a:t>     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Mango - </a:t>
            </a:r>
            <a:r>
              <a:rPr lang="en-US" dirty="0" err="1" smtClean="0"/>
              <a:t>आम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dian king illustration |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06626"/>
            <a:ext cx="395922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74,700+ Mango Stock Photos, Pictures &amp; Royalty-Free Imag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2174875"/>
            <a:ext cx="4262437" cy="38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1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Carrot - </a:t>
            </a:r>
            <a:r>
              <a:rPr lang="en-US" dirty="0" err="1" smtClean="0"/>
              <a:t>गाजर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Grass  - </a:t>
            </a:r>
            <a:r>
              <a:rPr lang="en-US" dirty="0" err="1" smtClean="0"/>
              <a:t>घास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27,100+ Carrot Stock Photos, Pictures &amp; Royalty-Free Imag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9" y="2174875"/>
            <a:ext cx="4117183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y Is Grass Green? | Britan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6" y="2174875"/>
            <a:ext cx="4189412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1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अ </a:t>
            </a:r>
            <a:r>
              <a:rPr lang="en-IN" dirty="0" err="1"/>
              <a:t>और</a:t>
            </a:r>
            <a:r>
              <a:rPr lang="en-IN" dirty="0"/>
              <a:t> आ </a:t>
            </a:r>
            <a:r>
              <a:rPr lang="en-IN" dirty="0" err="1"/>
              <a:t>मात्रा</a:t>
            </a:r>
            <a:r>
              <a:rPr lang="en-IN" dirty="0"/>
              <a:t> </a:t>
            </a:r>
            <a:r>
              <a:rPr lang="en-IN" dirty="0" err="1"/>
              <a:t>शब्द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Umbrella- </a:t>
            </a:r>
            <a:r>
              <a:rPr lang="en-US" dirty="0" err="1" smtClean="0"/>
              <a:t>छाता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Garland  - </a:t>
            </a:r>
            <a:r>
              <a:rPr lang="en-US" dirty="0" err="1" smtClean="0"/>
              <a:t>माला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4" descr="SNS Academy (@snsacademyorg) • Instagram photos and vide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" y="372471"/>
            <a:ext cx="907915" cy="7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SNS Group of Institutions: Courses, Fees, Admission 2025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914400" cy="8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pen Umbrella&quot; Images – Browse 2,150 Stock Photos, Vector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4" y="2174876"/>
            <a:ext cx="4003223" cy="3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Generic Pink Fabric Flowers And Thread Straight Garland for Photo Frame,  God Idol, Wedding Decoration : Amazon.in: Home &amp; Kit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8" name="Picture 16" descr="Red Rose Petal Garland With Golden Beads And Spiral Gold Tissue 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6" y="2174876"/>
            <a:ext cx="388620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8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107</Words>
  <Application>Microsoft Office PowerPoint</Application>
  <PresentationFormat>On-screen Show (4:3)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 and Aa Matra Words अ और आ मात्रा शब्द</vt:lpstr>
      <vt:lpstr>अ और आ मात्रा शब्द</vt:lpstr>
      <vt:lpstr>अ और आ मात्रा शब्द</vt:lpstr>
      <vt:lpstr> अ और आ मात्रा शब्द </vt:lpstr>
      <vt:lpstr>अ और आ मात्रा शब्द</vt:lpstr>
      <vt:lpstr>अ और आ मात्रा शब्द</vt:lpstr>
      <vt:lpstr>अ और आ मात्रा शब्द</vt:lpstr>
      <vt:lpstr>अ और आ मात्रा शब्द</vt:lpstr>
      <vt:lpstr>अ और आ मात्रा शब्द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and Aa Matra Words</dc:title>
  <dc:creator>SNS</dc:creator>
  <cp:lastModifiedBy>MOHAN SUNDARESWAR</cp:lastModifiedBy>
  <cp:revision>14</cp:revision>
  <dcterms:created xsi:type="dcterms:W3CDTF">2025-05-29T05:18:09Z</dcterms:created>
  <dcterms:modified xsi:type="dcterms:W3CDTF">2025-05-31T17:35:12Z</dcterms:modified>
</cp:coreProperties>
</file>